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77" r:id="rId3"/>
    <p:sldId id="267" r:id="rId4"/>
    <p:sldId id="280" r:id="rId5"/>
    <p:sldId id="281" r:id="rId6"/>
    <p:sldId id="282" r:id="rId7"/>
    <p:sldId id="283" r:id="rId8"/>
    <p:sldId id="285" r:id="rId9"/>
    <p:sldId id="284" r:id="rId10"/>
    <p:sldId id="286" r:id="rId11"/>
    <p:sldId id="287" r:id="rId12"/>
    <p:sldId id="288" r:id="rId13"/>
    <p:sldId id="289" r:id="rId14"/>
    <p:sldId id="290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4PoYotGZ-I8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Seminar </a:t>
            </a:r>
            <a:r>
              <a:rPr lang="en-US" dirty="0"/>
              <a:t>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2016/04/22				</a:t>
            </a:r>
            <a:r>
              <a:rPr lang="en-US" dirty="0" err="1" smtClean="0"/>
              <a:t>tran</a:t>
            </a:r>
            <a:r>
              <a:rPr lang="en-US" dirty="0" smtClean="0"/>
              <a:t> </a:t>
            </a:r>
            <a:r>
              <a:rPr lang="en-US" dirty="0" err="1" smtClean="0"/>
              <a:t>viet</a:t>
            </a:r>
            <a:r>
              <a:rPr lang="en-US" dirty="0" smtClean="0"/>
              <a:t> </a:t>
            </a:r>
            <a:r>
              <a:rPr lang="en-US" dirty="0" err="1" smtClean="0"/>
              <a:t>cuong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7882" y="1995616"/>
            <a:ext cx="3474720" cy="1600200"/>
          </a:xfrm>
        </p:spPr>
        <p:txBody>
          <a:bodyPr/>
          <a:lstStyle/>
          <a:p>
            <a:pPr algn="ctr"/>
            <a:r>
              <a:rPr lang="en-US" dirty="0" smtClean="0"/>
              <a:t>Backtracking Algorithm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060161"/>
            <a:ext cx="6126163" cy="4737678"/>
          </a:xfrm>
        </p:spPr>
      </p:pic>
    </p:spTree>
    <p:extLst>
      <p:ext uri="{BB962C8B-B14F-4D97-AF65-F5344CB8AC3E}">
        <p14:creationId xmlns:p14="http://schemas.microsoft.com/office/powerpoint/2010/main" val="200288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825114"/>
            <a:ext cx="3474720" cy="1289685"/>
          </a:xfrm>
        </p:spPr>
        <p:txBody>
          <a:bodyPr/>
          <a:lstStyle/>
          <a:p>
            <a:pPr algn="ctr"/>
            <a:r>
              <a:rPr lang="en-US" dirty="0" smtClean="0"/>
              <a:t>Backtracking algorithm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8" y="2825115"/>
            <a:ext cx="5647167" cy="40328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923" y="134984"/>
            <a:ext cx="3362380" cy="25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9158" y="2784389"/>
            <a:ext cx="6145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USD Denominations: 1$, 2$, 5$, 20$, 50$</a:t>
            </a:r>
          </a:p>
          <a:p>
            <a:endParaRPr lang="en-US" dirty="0"/>
          </a:p>
          <a:p>
            <a:r>
              <a:rPr lang="en-US" dirty="0" smtClean="0"/>
              <a:t>Using above USD denominations that is used only 10 times to have 100$. Find all solutions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2 weeks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system on Rasp pi 3</a:t>
            </a:r>
          </a:p>
          <a:p>
            <a:r>
              <a:rPr lang="en-US" dirty="0" smtClean="0"/>
              <a:t>How to get useful and reliable signals and analysis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1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2 weeks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PPG, GSR, EMG signal</a:t>
            </a:r>
          </a:p>
          <a:p>
            <a:r>
              <a:rPr lang="en-US" dirty="0" smtClean="0"/>
              <a:t>Buying list</a:t>
            </a:r>
          </a:p>
          <a:p>
            <a:r>
              <a:rPr lang="en-US" dirty="0" smtClean="0"/>
              <a:t>Draft idea about attaching sensors on body</a:t>
            </a:r>
          </a:p>
          <a:p>
            <a:r>
              <a:rPr lang="en-US" dirty="0" smtClean="0"/>
              <a:t>Funny with Backtracking Algorithm (find numbers in binary tree)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53150" y="0"/>
            <a:ext cx="4523872" cy="938464"/>
          </a:xfrm>
        </p:spPr>
        <p:txBody>
          <a:bodyPr/>
          <a:lstStyle/>
          <a:p>
            <a:r>
              <a:rPr lang="en-US" dirty="0" smtClean="0"/>
              <a:t>Biomedical signals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0" y="3421866"/>
            <a:ext cx="6059403" cy="2786428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277726" y="1359569"/>
            <a:ext cx="3474720" cy="1864894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PPG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EMG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GSR signal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" y="1169016"/>
            <a:ext cx="7042484" cy="19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8" y="1576938"/>
            <a:ext cx="4541164" cy="22108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" y="4221095"/>
            <a:ext cx="7555832" cy="2099494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753150" y="0"/>
            <a:ext cx="4523872" cy="938464"/>
          </a:xfrm>
        </p:spPr>
        <p:txBody>
          <a:bodyPr/>
          <a:lstStyle/>
          <a:p>
            <a:r>
              <a:rPr lang="en-US" dirty="0" smtClean="0"/>
              <a:t>Biomedical signals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half" idx="2"/>
          </p:nvPr>
        </p:nvSpPr>
        <p:spPr>
          <a:xfrm>
            <a:off x="8277726" y="1359569"/>
            <a:ext cx="3474720" cy="1864894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PPG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EMG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GSR signal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07" y="1576937"/>
            <a:ext cx="2401048" cy="22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54" y="342809"/>
            <a:ext cx="5674393" cy="217179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53" y="3010048"/>
            <a:ext cx="6314343" cy="3847952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/>
        </p:nvSpPr>
        <p:spPr>
          <a:xfrm>
            <a:off x="7854128" y="-126423"/>
            <a:ext cx="4523872" cy="93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Biomedical signals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/>
        </p:nvSpPr>
        <p:spPr>
          <a:xfrm>
            <a:off x="8378704" y="1233146"/>
            <a:ext cx="3474720" cy="1864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PPG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EMG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GSR signal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23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7095" y="128336"/>
            <a:ext cx="3474720" cy="681789"/>
          </a:xfrm>
        </p:spPr>
        <p:txBody>
          <a:bodyPr/>
          <a:lstStyle/>
          <a:p>
            <a:r>
              <a:rPr lang="en-US" dirty="0" smtClean="0"/>
              <a:t>Buying list: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9" y="810125"/>
            <a:ext cx="3406649" cy="222576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37095" y="1167063"/>
            <a:ext cx="4042609" cy="45439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Pi 3 (HDMI, power, micro </a:t>
            </a:r>
            <a:r>
              <a:rPr lang="en-US" b="1" dirty="0" err="1" smtClean="0"/>
              <a:t>sd</a:t>
            </a:r>
            <a:r>
              <a:rPr lang="en-US" b="1" dirty="0" smtClean="0"/>
              <a:t> card)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ADS1015(ADC </a:t>
            </a:r>
            <a:r>
              <a:rPr lang="en-US" dirty="0"/>
              <a:t>12 bit, i2c output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AD8232 (ECG module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Battery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38" y="675187"/>
            <a:ext cx="4063480" cy="2495635"/>
          </a:xfrm>
          <a:prstGeom prst="rect">
            <a:avLst/>
          </a:prstGeom>
        </p:spPr>
      </p:pic>
      <p:pic>
        <p:nvPicPr>
          <p:cNvPr id="8" name="4PoYotGZ-I8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618735" y="3741266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47" y="933894"/>
            <a:ext cx="4610743" cy="2848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967" y="4184821"/>
            <a:ext cx="5684109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WIDE SUPPLY RANGE: 2.0V to </a:t>
            </a:r>
            <a:r>
              <a:rPr lang="en-US" sz="1400" dirty="0" smtClean="0"/>
              <a:t>5.5V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4 ADC Channels 12bit. </a:t>
            </a:r>
            <a:endParaRPr lang="en-US" sz="14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LOW CURRENT CONSUMPTION: Continuous Mode: Only 150µA Single-Shot Mode: Auto Shut-Down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I2C </a:t>
            </a:r>
            <a:r>
              <a:rPr lang="en-US" sz="1400" dirty="0"/>
              <a:t>INTERFACE: Pin-Selectable </a:t>
            </a:r>
            <a:r>
              <a:rPr lang="en-US" sz="1400" dirty="0" smtClean="0"/>
              <a:t>Addresses</a:t>
            </a:r>
            <a:endParaRPr lang="en-US" sz="1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37095" y="128336"/>
            <a:ext cx="3474720" cy="681789"/>
          </a:xfrm>
        </p:spPr>
        <p:txBody>
          <a:bodyPr/>
          <a:lstStyle/>
          <a:p>
            <a:r>
              <a:rPr lang="en-US" dirty="0" smtClean="0"/>
              <a:t>Buying list: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037095" y="1167063"/>
            <a:ext cx="4042609" cy="45439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 3 (HDMI, power, micro </a:t>
            </a:r>
            <a:r>
              <a:rPr lang="en-US" dirty="0" err="1" smtClean="0"/>
              <a:t>sd</a:t>
            </a:r>
            <a:r>
              <a:rPr lang="en-US" dirty="0" smtClean="0"/>
              <a:t> card)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ADS1015(ADC </a:t>
            </a:r>
            <a:r>
              <a:rPr lang="en-US" b="1" dirty="0"/>
              <a:t>12 bit, i2c output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AD8232 (ECG module) </a:t>
            </a:r>
          </a:p>
        </p:txBody>
      </p:sp>
    </p:spTree>
    <p:extLst>
      <p:ext uri="{BB962C8B-B14F-4D97-AF65-F5344CB8AC3E}">
        <p14:creationId xmlns:p14="http://schemas.microsoft.com/office/powerpoint/2010/main" val="376155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92" y="227262"/>
            <a:ext cx="3598390" cy="3598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2595" y="4431957"/>
            <a:ext cx="6178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dirty="0"/>
              <a:t>AD8232 is an integrated signal conditioning block for ECG and other </a:t>
            </a:r>
            <a:r>
              <a:rPr lang="en-US" dirty="0" err="1"/>
              <a:t>biopotential</a:t>
            </a:r>
            <a:r>
              <a:rPr lang="en-US" dirty="0"/>
              <a:t> measurement </a:t>
            </a:r>
            <a:r>
              <a:rPr lang="en-US" dirty="0" smtClean="0"/>
              <a:t>applications.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AD8232 Single Lead Heart Rate Monitor acts as an op amp to help obtain a clear signal from the PR and QT Intervals easily</a:t>
            </a:r>
            <a:r>
              <a:rPr lang="en-US" dirty="0" smtClean="0"/>
              <a:t>.</a:t>
            </a: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7930004" y="69263"/>
            <a:ext cx="3474720" cy="681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Buying list: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/>
        </p:nvSpPr>
        <p:spPr>
          <a:xfrm>
            <a:off x="7930004" y="1107990"/>
            <a:ext cx="4042609" cy="454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 3 (HDMI, power, micro </a:t>
            </a:r>
            <a:r>
              <a:rPr lang="en-US" dirty="0" err="1" smtClean="0"/>
              <a:t>sd</a:t>
            </a:r>
            <a:r>
              <a:rPr lang="en-US" dirty="0" smtClean="0"/>
              <a:t> card)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ADS1015(ADC </a:t>
            </a:r>
            <a:r>
              <a:rPr lang="en-US" dirty="0"/>
              <a:t>12 bit, i2c output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AD8232 (ECG module)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Battery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836" y="-800100"/>
            <a:ext cx="4234248" cy="1600200"/>
          </a:xfrm>
        </p:spPr>
        <p:txBody>
          <a:bodyPr/>
          <a:lstStyle/>
          <a:p>
            <a:r>
              <a:rPr lang="en-US" dirty="0" smtClean="0"/>
              <a:t>Attaching sensors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23" y="1497742"/>
            <a:ext cx="4118438" cy="36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5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267</Words>
  <Application>Microsoft Office PowerPoint</Application>
  <PresentationFormat>Widescreen</PresentationFormat>
  <Paragraphs>49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Cambria</vt:lpstr>
      <vt:lpstr>Wingdings</vt:lpstr>
      <vt:lpstr>Red Line Business 16x9</vt:lpstr>
      <vt:lpstr>Seminar 4</vt:lpstr>
      <vt:lpstr>In 2 weeks</vt:lpstr>
      <vt:lpstr>Biomedical signals</vt:lpstr>
      <vt:lpstr>Biomedical signals</vt:lpstr>
      <vt:lpstr>PowerPoint Presentation</vt:lpstr>
      <vt:lpstr>Buying list:</vt:lpstr>
      <vt:lpstr>Buying list:</vt:lpstr>
      <vt:lpstr>PowerPoint Presentation</vt:lpstr>
      <vt:lpstr>Attaching sensors </vt:lpstr>
      <vt:lpstr>Backtracking Algorithm</vt:lpstr>
      <vt:lpstr>Backtracking algorithm</vt:lpstr>
      <vt:lpstr>PowerPoint Presentation</vt:lpstr>
      <vt:lpstr>Next 2 weeks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2016-03-24T23:55:08Z</dcterms:created>
  <dcterms:modified xsi:type="dcterms:W3CDTF">2016-04-22T06:10:53Z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